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59" r:id="rId4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25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5D5E6-D240-41D4-A18C-78F535A5FF9F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2538"/>
            <a:ext cx="2535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55433-6EEC-4209-9420-187EBBC63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41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697D4-6FAE-4669-8DA8-24EF3F81563D}" type="datetimeFigureOut">
              <a:rPr kumimoji="1" lang="ja-JP" altLang="en-US" smtClean="0"/>
              <a:pPr/>
              <a:t>2025/3/12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E954A-3B23-46F4-97FC-6FEB795C50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mailto:nt-tenki@biwako.ne.j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hyperlink" Target="mailto:nt-tenki@biwako.ne.j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t-tenki@biwako.ne.j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2450" y="2837614"/>
            <a:ext cx="6840760" cy="5098095"/>
          </a:xfrm>
          <a:prstGeom prst="rect">
            <a:avLst/>
          </a:prstGeom>
        </p:spPr>
        <p:txBody>
          <a:bodyPr wrap="square" lIns="95791" tIns="47895" rIns="95791" bIns="47895">
            <a:spAutoFit/>
          </a:bodyPr>
          <a:lstStyle/>
          <a:p>
            <a:r>
              <a:rPr lang="en-US" altLang="ja-JP" sz="1200" dirty="0"/>
              <a:t> 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ja-JP" sz="1200" dirty="0"/>
              <a:t>日時</a:t>
            </a:r>
            <a:r>
              <a:rPr lang="ja-JP" altLang="ja-JP" sz="1200" dirty="0" smtClean="0"/>
              <a:t>：</a:t>
            </a:r>
            <a:r>
              <a:rPr lang="ja-JP" altLang="en-US" sz="1200" dirty="0" smtClean="0"/>
              <a:t>月１回程度、土・</a:t>
            </a:r>
            <a:r>
              <a:rPr lang="ja-JP" altLang="ja-JP" sz="1200" dirty="0" smtClean="0"/>
              <a:t>日</a:t>
            </a:r>
            <a:r>
              <a:rPr lang="ja-JP" altLang="en-US" sz="1200" dirty="0" smtClean="0"/>
              <a:t>・祝日</a:t>
            </a:r>
            <a:r>
              <a:rPr lang="ja-JP" altLang="ja-JP" sz="1200" dirty="0"/>
              <a:t>　　</a:t>
            </a:r>
            <a:r>
              <a:rPr lang="en-US" altLang="ja-JP" sz="1200" dirty="0"/>
              <a:t>10</a:t>
            </a:r>
            <a:r>
              <a:rPr lang="ja-JP" altLang="ja-JP" sz="1200" dirty="0"/>
              <a:t>時集合～お昼ご飯～</a:t>
            </a:r>
            <a:r>
              <a:rPr lang="en-US" altLang="ja-JP" sz="1200" dirty="0"/>
              <a:t>13</a:t>
            </a:r>
            <a:r>
              <a:rPr lang="ja-JP" altLang="ja-JP" sz="1200" dirty="0"/>
              <a:t>時解散</a:t>
            </a:r>
          </a:p>
          <a:p>
            <a:r>
              <a:rPr lang="ja-JP" altLang="en-US" sz="1200" dirty="0" smtClean="0"/>
              <a:t>　　</a:t>
            </a:r>
            <a:r>
              <a:rPr lang="ja-JP" altLang="ja-JP" sz="1200" dirty="0" smtClean="0"/>
              <a:t>（</a:t>
            </a:r>
            <a:r>
              <a:rPr lang="ja-JP" altLang="en-US" sz="1200" dirty="0" smtClean="0"/>
              <a:t>開催日は</a:t>
            </a:r>
            <a:r>
              <a:rPr lang="ja-JP" altLang="ja-JP" sz="1200" dirty="0" smtClean="0"/>
              <a:t>必ず</a:t>
            </a:r>
            <a:r>
              <a:rPr lang="ja-JP" altLang="en-US" sz="1200" dirty="0"/>
              <a:t>ホームページや</a:t>
            </a:r>
            <a:r>
              <a:rPr lang="ja-JP" altLang="ja-JP" sz="1200" dirty="0"/>
              <a:t>チラシで確認してね）</a:t>
            </a:r>
            <a:endParaRPr lang="en-US" altLang="ja-JP" sz="1200" dirty="0"/>
          </a:p>
          <a:p>
            <a:r>
              <a:rPr lang="ja-JP" altLang="en-US" sz="1200" dirty="0" smtClean="0"/>
              <a:t>　　　マイクロバス</a:t>
            </a:r>
            <a:r>
              <a:rPr lang="ja-JP" altLang="en-US" sz="1200" dirty="0"/>
              <a:t>に乗って、遊びにいくこともあります。</a:t>
            </a:r>
            <a:endParaRPr lang="ja-JP" altLang="ja-JP" sz="1200" dirty="0"/>
          </a:p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r>
              <a:rPr lang="ja-JP" altLang="en-US" sz="1200" dirty="0" smtClean="0"/>
              <a:t>　　</a:t>
            </a:r>
            <a:r>
              <a:rPr lang="ja-JP" altLang="ja-JP" sz="1200" dirty="0" smtClean="0"/>
              <a:t>場所</a:t>
            </a:r>
            <a:r>
              <a:rPr lang="ja-JP" altLang="ja-JP" sz="1200" dirty="0"/>
              <a:t>：</a:t>
            </a:r>
            <a:r>
              <a:rPr lang="en-US" altLang="ja-JP" sz="1200" dirty="0"/>
              <a:t>NPO</a:t>
            </a:r>
            <a:r>
              <a:rPr lang="ja-JP" altLang="ja-JP" sz="1200" dirty="0"/>
              <a:t>子どもネットワークセンター天気村</a:t>
            </a:r>
          </a:p>
          <a:p>
            <a:r>
              <a:rPr lang="ja-JP" altLang="ja-JP" sz="1200" dirty="0"/>
              <a:t>　　　　　草津市東草津１丁目１－１５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lang="ja-JP" altLang="en-US" sz="1200" dirty="0" smtClean="0"/>
              <a:t>　　</a:t>
            </a:r>
            <a:r>
              <a:rPr lang="ja-JP" altLang="ja-JP" sz="1200" dirty="0" smtClean="0"/>
              <a:t>参加費</a:t>
            </a:r>
            <a:r>
              <a:rPr lang="ja-JP" altLang="ja-JP" sz="1200" dirty="0"/>
              <a:t>　</a:t>
            </a:r>
            <a:r>
              <a:rPr lang="ja-JP" altLang="en-US" sz="1200" dirty="0"/>
              <a:t>子ども無料・大人</a:t>
            </a:r>
            <a:r>
              <a:rPr lang="ja-JP" altLang="ja-JP" sz="1200" dirty="0"/>
              <a:t>ひとり</a:t>
            </a:r>
            <a:r>
              <a:rPr lang="en-US" altLang="ja-JP" sz="1200" dirty="0"/>
              <a:t>300</a:t>
            </a:r>
            <a:r>
              <a:rPr lang="ja-JP" altLang="ja-JP" sz="1200" dirty="0" smtClean="0"/>
              <a:t>円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　　持ち物　　水筒（飲み物）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　　</a:t>
            </a:r>
            <a:r>
              <a:rPr lang="ja-JP" altLang="ja-JP" sz="1200" dirty="0" smtClean="0"/>
              <a:t>申込み</a:t>
            </a:r>
            <a:r>
              <a:rPr lang="ja-JP" altLang="ja-JP" sz="1200" dirty="0"/>
              <a:t>　</a:t>
            </a:r>
            <a:r>
              <a:rPr lang="en-US" altLang="ja-JP" sz="1200" dirty="0"/>
              <a:t> </a:t>
            </a:r>
            <a:r>
              <a:rPr lang="ja-JP" altLang="ja-JP" sz="1200" dirty="0"/>
              <a:t>人数を把握したいので</a:t>
            </a:r>
            <a:r>
              <a:rPr lang="ja-JP" altLang="en-US" sz="1200" dirty="0"/>
              <a:t>できるだけ、</a:t>
            </a:r>
            <a:r>
              <a:rPr lang="ja-JP" altLang="ja-JP" sz="1200" dirty="0"/>
              <a:t>事前申し込みをおねがいします。</a:t>
            </a:r>
          </a:p>
          <a:p>
            <a:r>
              <a:rPr lang="ja-JP" altLang="ja-JP" sz="1200" dirty="0"/>
              <a:t>　　　　</a:t>
            </a:r>
            <a:r>
              <a:rPr lang="en-US" altLang="ja-JP" sz="1200" dirty="0"/>
              <a:t>     TEL/FAX:077-564-7898</a:t>
            </a:r>
            <a:endParaRPr lang="ja-JP" altLang="ja-JP" sz="1200" dirty="0"/>
          </a:p>
          <a:p>
            <a:r>
              <a:rPr lang="ja-JP" altLang="ja-JP" sz="1200" dirty="0"/>
              <a:t>　　　　</a:t>
            </a:r>
            <a:r>
              <a:rPr lang="en-US" altLang="ja-JP" sz="1200" dirty="0"/>
              <a:t>     </a:t>
            </a:r>
            <a:r>
              <a:rPr lang="ja-JP" altLang="ja-JP" sz="1200" dirty="0"/>
              <a:t>メール：</a:t>
            </a:r>
            <a:r>
              <a:rPr lang="en-US" altLang="ja-JP" sz="1200" dirty="0">
                <a:hlinkClick r:id="rId2"/>
              </a:rPr>
              <a:t>nt-tenki@biwako.ne.jp</a:t>
            </a:r>
            <a:endParaRPr lang="en-US" altLang="ja-JP" sz="1200" dirty="0"/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ja-JP" sz="1200" dirty="0"/>
              <a:t>　</a:t>
            </a:r>
            <a:r>
              <a:rPr lang="ja-JP" altLang="ja-JP" sz="1200" dirty="0" smtClean="0"/>
              <a:t>担当者</a:t>
            </a:r>
            <a:r>
              <a:rPr lang="ja-JP" altLang="ja-JP" sz="1200" dirty="0"/>
              <a:t>：</a:t>
            </a:r>
            <a:r>
              <a:rPr lang="ja-JP" altLang="ja-JP" sz="1200" dirty="0" smtClean="0"/>
              <a:t>森本</a:t>
            </a:r>
            <a:endParaRPr lang="en-US" altLang="ja-JP" sz="1200" dirty="0" smtClean="0"/>
          </a:p>
          <a:p>
            <a:endParaRPr lang="ja-JP" altLang="ja-JP" sz="1200" dirty="0"/>
          </a:p>
          <a:p>
            <a:r>
              <a:rPr lang="ja-JP" altLang="ja-JP" sz="3200" dirty="0"/>
              <a:t>次回　</a:t>
            </a:r>
            <a:r>
              <a:rPr lang="ja-JP" altLang="en-US" sz="3200" dirty="0" smtClean="0"/>
              <a:t>４</a:t>
            </a:r>
            <a:r>
              <a:rPr lang="ja-JP" altLang="ja-JP" sz="3200" dirty="0" smtClean="0"/>
              <a:t>月</a:t>
            </a:r>
            <a:r>
              <a:rPr lang="ja-JP" altLang="en-US" sz="3200" dirty="0" smtClean="0"/>
              <a:t>５</a:t>
            </a:r>
            <a:r>
              <a:rPr lang="ja-JP" altLang="ja-JP" sz="3200" dirty="0" smtClean="0"/>
              <a:t>日</a:t>
            </a:r>
            <a:r>
              <a:rPr lang="ja-JP" altLang="ja-JP" sz="3200" dirty="0" smtClean="0"/>
              <a:t>（</a:t>
            </a:r>
            <a:r>
              <a:rPr lang="ja-JP" altLang="en-US" sz="3200" dirty="0"/>
              <a:t>土</a:t>
            </a:r>
            <a:r>
              <a:rPr lang="ja-JP" altLang="ja-JP" sz="3200" dirty="0" smtClean="0"/>
              <a:t>）</a:t>
            </a:r>
            <a:r>
              <a:rPr lang="ja-JP" altLang="en-US" sz="3200" dirty="0" smtClean="0"/>
              <a:t>１０時</a:t>
            </a:r>
            <a:r>
              <a:rPr lang="ja-JP" altLang="en-US" sz="3200" dirty="0"/>
              <a:t>～</a:t>
            </a:r>
            <a:r>
              <a:rPr lang="ja-JP" altLang="en-US" sz="3200" dirty="0" smtClean="0"/>
              <a:t>１３時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</a:t>
            </a:r>
            <a:endParaRPr lang="en-US" altLang="ja-JP" sz="3200" dirty="0" smtClean="0"/>
          </a:p>
          <a:p>
            <a:endParaRPr lang="en-US" altLang="ja-JP" sz="1050" dirty="0" smtClean="0"/>
          </a:p>
          <a:p>
            <a:endParaRPr lang="ja-JP" altLang="ja-JP" sz="1050" dirty="0"/>
          </a:p>
          <a:p>
            <a:endParaRPr lang="en-US" altLang="ja-JP" sz="1200" dirty="0"/>
          </a:p>
          <a:p>
            <a:endParaRPr lang="ja-JP" altLang="ja-JP" sz="1200" dirty="0"/>
          </a:p>
          <a:p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2363" y="585223"/>
            <a:ext cx="6197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SDG</a:t>
            </a:r>
            <a:r>
              <a:rPr lang="ja-JP" altLang="ja-JP" sz="2800" dirty="0">
                <a:solidFill>
                  <a:srgbClr val="FF0000"/>
                </a:solidFill>
              </a:rPr>
              <a:t>ｓ</a:t>
            </a:r>
            <a:r>
              <a:rPr lang="ja-JP" altLang="ja-JP" sz="2800" dirty="0"/>
              <a:t>　</a:t>
            </a:r>
            <a:r>
              <a:rPr lang="ja-JP" altLang="ja-JP" sz="2800" b="1" dirty="0"/>
              <a:t>おいで子ども食堂</a:t>
            </a:r>
            <a:r>
              <a:rPr lang="ja-JP" altLang="en-US" sz="2800" b="1" dirty="0"/>
              <a:t>　通信</a:t>
            </a:r>
            <a:r>
              <a:rPr lang="ja-JP" altLang="en-US" dirty="0"/>
              <a:t>　</a:t>
            </a:r>
            <a:r>
              <a:rPr lang="ja-JP" altLang="en-US" sz="1100" dirty="0" smtClean="0"/>
              <a:t>２０２５年３月</a:t>
            </a:r>
            <a:r>
              <a:rPr lang="ja-JP" altLang="en-US" sz="1100" dirty="0"/>
              <a:t>発行</a:t>
            </a:r>
            <a:endParaRPr lang="ja-JP" altLang="ja-JP" sz="11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499" y="1423615"/>
            <a:ext cx="59766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/>
              <a:t>おいで子ども食堂ってどんなところ？何をするの？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en-US" sz="1400" dirty="0" smtClean="0"/>
              <a:t>不定期ですが、月１回程度、土・</a:t>
            </a:r>
            <a:r>
              <a:rPr lang="ja-JP" altLang="ja-JP" sz="1400" dirty="0" smtClean="0"/>
              <a:t>日</a:t>
            </a:r>
            <a:r>
              <a:rPr lang="ja-JP" altLang="en-US" sz="1400" dirty="0" smtClean="0"/>
              <a:t>・祝日</a:t>
            </a:r>
            <a:r>
              <a:rPr lang="ja-JP" altLang="en-US" sz="1400" dirty="0"/>
              <a:t>に</a:t>
            </a:r>
            <a:r>
              <a:rPr lang="ja-JP" altLang="ja-JP" sz="1400" dirty="0" smtClean="0"/>
              <a:t>１０時</a:t>
            </a:r>
            <a:r>
              <a:rPr lang="ja-JP" altLang="ja-JP" sz="1400" dirty="0"/>
              <a:t>～１３時頃まで</a:t>
            </a:r>
            <a:r>
              <a:rPr lang="en-US" altLang="ja-JP" sz="1400" dirty="0"/>
              <a:t>OPEN</a:t>
            </a:r>
            <a:r>
              <a:rPr lang="ja-JP" altLang="ja-JP" sz="1400" dirty="0"/>
              <a:t>しています。誰でも来て、食べて、遊べます。子どもの居場所</a:t>
            </a:r>
            <a:r>
              <a:rPr lang="ja-JP" altLang="en-US" sz="1400" dirty="0"/>
              <a:t>、</a:t>
            </a:r>
            <a:r>
              <a:rPr lang="ja-JP" altLang="ja-JP" sz="1400" dirty="0"/>
              <a:t>地域の交流</a:t>
            </a:r>
            <a:r>
              <a:rPr lang="ja-JP" altLang="en-US" sz="1400" dirty="0"/>
              <a:t>の場</a:t>
            </a:r>
            <a:r>
              <a:rPr lang="ja-JP" altLang="ja-JP" sz="1400" dirty="0"/>
              <a:t>としても開放しているので、興味あるかたはぜひ、遊びに来てください！</a:t>
            </a:r>
          </a:p>
          <a:p>
            <a:r>
              <a:rPr lang="ja-JP" altLang="ja-JP" sz="1400" dirty="0"/>
              <a:t>子どもだけでも親子でも、誰でも来ていただけます。</a:t>
            </a:r>
          </a:p>
        </p:txBody>
      </p:sp>
      <p:pic>
        <p:nvPicPr>
          <p:cNvPr id="15" name="図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897" y="7001025"/>
            <a:ext cx="2364996" cy="162402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7029400" y="4788024"/>
            <a:ext cx="1844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/>
              <a:t>未来ファンドおうみ「げんさん食育</a:t>
            </a:r>
            <a:r>
              <a:rPr lang="en-US" altLang="ja-JP" sz="900" dirty="0" smtClean="0"/>
              <a:t>NPO</a:t>
            </a:r>
            <a:r>
              <a:rPr lang="ja-JP" altLang="en-US" sz="900" dirty="0" smtClean="0"/>
              <a:t>基金」助成事業</a:t>
            </a:r>
            <a:endParaRPr lang="ja-JP" altLang="ja-JP" sz="900" dirty="0"/>
          </a:p>
        </p:txBody>
      </p:sp>
      <p:sp>
        <p:nvSpPr>
          <p:cNvPr id="6" name="正方形/長方形 5"/>
          <p:cNvSpPr/>
          <p:nvPr/>
        </p:nvSpPr>
        <p:spPr>
          <a:xfrm>
            <a:off x="-2115616" y="8100392"/>
            <a:ext cx="20649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梅ジャム、梅シロップ作り</a:t>
            </a:r>
            <a:endParaRPr lang="ja-JP" altLang="ja-JP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000" y="3851919"/>
            <a:ext cx="938489" cy="516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2" y="3153915"/>
            <a:ext cx="972524" cy="139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F:\子ども食堂\2024写真\2月15日子ども食堂\DSC0672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7001026"/>
            <a:ext cx="1938796" cy="14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子ども食堂\2024写真\2月15日子ども食堂\DSC0673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86" y="7001025"/>
            <a:ext cx="1938796" cy="14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6651" y="3153204"/>
            <a:ext cx="6840760" cy="5382788"/>
          </a:xfrm>
          <a:prstGeom prst="rect">
            <a:avLst/>
          </a:prstGeom>
        </p:spPr>
        <p:txBody>
          <a:bodyPr wrap="square" lIns="95791" tIns="47895" rIns="95791" bIns="47895">
            <a:spAutoFit/>
          </a:bodyPr>
          <a:lstStyle/>
          <a:p>
            <a:r>
              <a:rPr lang="ja-JP" altLang="en-US" dirty="0" smtClean="0"/>
              <a:t>「エコ忍者」をめざそう！</a:t>
            </a:r>
            <a:endParaRPr lang="en-US" altLang="ja-JP" dirty="0" smtClean="0"/>
          </a:p>
          <a:p>
            <a:r>
              <a:rPr lang="ja-JP" altLang="en-US" dirty="0" smtClean="0"/>
              <a:t>５つの修行をして免許皆伝巻物をもらうよ！</a:t>
            </a:r>
            <a:r>
              <a:rPr lang="en-US" altLang="ja-JP" dirty="0" smtClean="0"/>
              <a:t> 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ja-JP" sz="1200" dirty="0" smtClean="0"/>
              <a:t>日時：</a:t>
            </a:r>
            <a:r>
              <a:rPr lang="ja-JP" altLang="en-US" sz="1200" dirty="0" smtClean="0"/>
              <a:t>１１月９日（土）１３：００</a:t>
            </a:r>
            <a:r>
              <a:rPr lang="en-US" altLang="ja-JP" sz="1200" dirty="0" smtClean="0"/>
              <a:t>~</a:t>
            </a:r>
            <a:r>
              <a:rPr lang="ja-JP" altLang="en-US" sz="1200" dirty="0" smtClean="0"/>
              <a:t>１５：１５</a:t>
            </a:r>
            <a:endParaRPr lang="en-US" altLang="ja-JP" sz="1200" dirty="0" smtClean="0"/>
          </a:p>
          <a:p>
            <a:endParaRPr lang="en-US" altLang="ja-JP" sz="1200" dirty="0"/>
          </a:p>
          <a:p>
            <a:r>
              <a:rPr lang="ja-JP" altLang="en-US" sz="1200" dirty="0" smtClean="0"/>
              <a:t>内容：魚をさばいて料理をしよう！フードロスについて考えます</a:t>
            </a:r>
            <a:endParaRPr lang="en-US" altLang="ja-JP" sz="1200" dirty="0" smtClean="0"/>
          </a:p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r>
              <a:rPr lang="ja-JP" altLang="ja-JP" sz="1200" dirty="0" smtClean="0"/>
              <a:t>場所：</a:t>
            </a:r>
            <a:r>
              <a:rPr lang="ja-JP" altLang="en-US" sz="1200" dirty="0" smtClean="0"/>
              <a:t>大路まちづくりセンター　調理室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　　　草津市大路２丁目</a:t>
            </a:r>
            <a:r>
              <a:rPr lang="en-US" altLang="ja-JP" sz="1200" dirty="0" smtClean="0"/>
              <a:t>9</a:t>
            </a:r>
            <a:r>
              <a:rPr lang="ja-JP" altLang="en-US" sz="1200" dirty="0" smtClean="0"/>
              <a:t>－</a:t>
            </a:r>
            <a:r>
              <a:rPr lang="en-US" altLang="ja-JP" sz="1200" dirty="0" smtClean="0"/>
              <a:t>11</a:t>
            </a:r>
          </a:p>
          <a:p>
            <a:endParaRPr lang="en-US" altLang="ja-JP" sz="1200" dirty="0"/>
          </a:p>
          <a:p>
            <a:r>
              <a:rPr lang="ja-JP" altLang="en-US" sz="1200" dirty="0" smtClean="0"/>
              <a:t>集合解散：大路まちづくりセンター　</a:t>
            </a:r>
            <a:r>
              <a:rPr lang="en-US" altLang="ja-JP" sz="1200" dirty="0" smtClean="0"/>
              <a:t>※</a:t>
            </a:r>
            <a:r>
              <a:rPr lang="ja-JP" altLang="en-US" sz="1200" smtClean="0"/>
              <a:t>いつもと違います</a:t>
            </a:r>
            <a:endParaRPr lang="en-US" altLang="ja-JP" sz="1200" dirty="0" smtClean="0"/>
          </a:p>
          <a:p>
            <a:endParaRPr lang="en-US" altLang="ja-JP" sz="1200" dirty="0"/>
          </a:p>
          <a:p>
            <a:r>
              <a:rPr lang="ja-JP" altLang="ja-JP" sz="1200" dirty="0" smtClean="0"/>
              <a:t>参加費</a:t>
            </a:r>
            <a:r>
              <a:rPr lang="ja-JP" altLang="ja-JP" sz="1200" dirty="0"/>
              <a:t>　</a:t>
            </a:r>
            <a:r>
              <a:rPr lang="ja-JP" altLang="en-US" sz="1200" dirty="0"/>
              <a:t>子ども無料・大人</a:t>
            </a:r>
            <a:r>
              <a:rPr lang="ja-JP" altLang="ja-JP" sz="1200" dirty="0"/>
              <a:t>ひとり</a:t>
            </a:r>
            <a:r>
              <a:rPr lang="en-US" altLang="ja-JP" sz="1200" dirty="0"/>
              <a:t>300</a:t>
            </a:r>
            <a:r>
              <a:rPr lang="ja-JP" altLang="ja-JP" sz="1200" dirty="0" smtClean="0"/>
              <a:t>円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持ち物　　水筒（飲み物）・エプロン・三角巾・マスク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ja-JP" sz="1200" dirty="0" smtClean="0"/>
              <a:t>申込み</a:t>
            </a:r>
            <a:r>
              <a:rPr lang="ja-JP" altLang="ja-JP" sz="1200" dirty="0"/>
              <a:t>　</a:t>
            </a:r>
            <a:r>
              <a:rPr lang="en-US" altLang="ja-JP" sz="1200" dirty="0"/>
              <a:t> </a:t>
            </a:r>
            <a:r>
              <a:rPr lang="ja-JP" altLang="ja-JP" sz="1200" dirty="0"/>
              <a:t>人数を把握したいので</a:t>
            </a:r>
            <a:r>
              <a:rPr lang="ja-JP" altLang="en-US" sz="1200" dirty="0"/>
              <a:t>できるだけ、</a:t>
            </a:r>
            <a:r>
              <a:rPr lang="ja-JP" altLang="ja-JP" sz="1200" dirty="0"/>
              <a:t>事前申し込みをおねがいします。</a:t>
            </a:r>
          </a:p>
          <a:p>
            <a:r>
              <a:rPr lang="ja-JP" altLang="ja-JP" sz="1200" dirty="0"/>
              <a:t>　　　　</a:t>
            </a:r>
            <a:r>
              <a:rPr lang="en-US" altLang="ja-JP" sz="1200" dirty="0"/>
              <a:t>     </a:t>
            </a:r>
            <a:r>
              <a:rPr lang="en-US" altLang="ja-JP" sz="1200" dirty="0" smtClean="0"/>
              <a:t>TEL/FAX:077-564-7898</a:t>
            </a:r>
            <a:r>
              <a:rPr lang="ja-JP" altLang="en-US" sz="1200" dirty="0" smtClean="0"/>
              <a:t>　緊急連絡先：</a:t>
            </a:r>
            <a:r>
              <a:rPr lang="en-US" altLang="ja-JP" sz="1200" dirty="0" smtClean="0"/>
              <a:t>090-4493-9020</a:t>
            </a:r>
            <a:r>
              <a:rPr lang="ja-JP" altLang="en-US" sz="1200" dirty="0" smtClean="0"/>
              <a:t>（森本）</a:t>
            </a:r>
            <a:endParaRPr lang="ja-JP" altLang="ja-JP" sz="1200" dirty="0"/>
          </a:p>
          <a:p>
            <a:r>
              <a:rPr lang="ja-JP" altLang="ja-JP" sz="1200" dirty="0"/>
              <a:t>　　　　</a:t>
            </a:r>
            <a:r>
              <a:rPr lang="en-US" altLang="ja-JP" sz="1200" dirty="0"/>
              <a:t>     </a:t>
            </a:r>
            <a:r>
              <a:rPr lang="ja-JP" altLang="ja-JP" sz="1200" dirty="0"/>
              <a:t>メール：</a:t>
            </a:r>
            <a:r>
              <a:rPr lang="en-US" altLang="ja-JP" sz="1200" dirty="0">
                <a:hlinkClick r:id="rId2"/>
              </a:rPr>
              <a:t>nt-tenki@biwako.ne.jp</a:t>
            </a:r>
            <a:endParaRPr lang="en-US" altLang="ja-JP" sz="1200" dirty="0"/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endParaRPr lang="ja-JP" altLang="ja-JP" sz="1200" dirty="0"/>
          </a:p>
          <a:p>
            <a:r>
              <a:rPr lang="ja-JP" altLang="ja-JP" sz="1200" dirty="0"/>
              <a:t>　　　　担当者：</a:t>
            </a:r>
            <a:r>
              <a:rPr lang="ja-JP" altLang="ja-JP" sz="1200" dirty="0" smtClean="0"/>
              <a:t>森本</a:t>
            </a:r>
            <a:endParaRPr lang="en-US" altLang="ja-JP" sz="1200" dirty="0" smtClean="0"/>
          </a:p>
          <a:p>
            <a:r>
              <a:rPr lang="ja-JP" altLang="en-US" sz="1050" dirty="0" smtClean="0"/>
              <a:t>アレルギー</a:t>
            </a:r>
            <a:r>
              <a:rPr lang="ja-JP" altLang="en-US" sz="1050" dirty="0"/>
              <a:t>対応は</a:t>
            </a:r>
            <a:r>
              <a:rPr lang="ja-JP" altLang="en-US" sz="1050" dirty="0" smtClean="0"/>
              <a:t>してません。</a:t>
            </a:r>
            <a:endParaRPr lang="en-US" altLang="ja-JP" sz="1050" dirty="0" smtClean="0"/>
          </a:p>
          <a:p>
            <a:endParaRPr lang="en-US" altLang="ja-JP" sz="1050" dirty="0" smtClean="0"/>
          </a:p>
          <a:p>
            <a:endParaRPr lang="ja-JP" altLang="ja-JP" sz="1050" dirty="0"/>
          </a:p>
          <a:p>
            <a:endParaRPr lang="en-US" altLang="ja-JP" sz="1200" dirty="0"/>
          </a:p>
          <a:p>
            <a:endParaRPr lang="ja-JP" altLang="ja-JP" sz="1200" dirty="0"/>
          </a:p>
          <a:p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2363" y="585223"/>
            <a:ext cx="6101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SDG</a:t>
            </a:r>
            <a:r>
              <a:rPr lang="ja-JP" altLang="ja-JP" sz="2800" dirty="0">
                <a:solidFill>
                  <a:srgbClr val="FF0000"/>
                </a:solidFill>
              </a:rPr>
              <a:t>ｓ</a:t>
            </a:r>
            <a:r>
              <a:rPr lang="ja-JP" altLang="ja-JP" sz="2800" dirty="0"/>
              <a:t>　</a:t>
            </a:r>
            <a:r>
              <a:rPr lang="ja-JP" altLang="ja-JP" sz="2800" b="1" dirty="0"/>
              <a:t>おいで子ども食堂</a:t>
            </a:r>
            <a:r>
              <a:rPr lang="ja-JP" altLang="en-US" sz="2800" b="1" dirty="0"/>
              <a:t>　通信</a:t>
            </a:r>
            <a:r>
              <a:rPr lang="ja-JP" altLang="en-US" dirty="0"/>
              <a:t>　</a:t>
            </a:r>
            <a:r>
              <a:rPr lang="ja-JP" altLang="en-US" sz="1100" dirty="0" smtClean="0"/>
              <a:t>２０２４年</a:t>
            </a:r>
            <a:r>
              <a:rPr lang="en-US" altLang="ja-JP" sz="1100" dirty="0" smtClean="0"/>
              <a:t>10</a:t>
            </a:r>
            <a:r>
              <a:rPr lang="ja-JP" altLang="en-US" sz="1100" dirty="0" smtClean="0"/>
              <a:t>月</a:t>
            </a:r>
            <a:r>
              <a:rPr lang="ja-JP" altLang="en-US" sz="1100" dirty="0"/>
              <a:t>発行</a:t>
            </a:r>
            <a:endParaRPr lang="ja-JP" altLang="ja-JP" sz="11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499" y="1423615"/>
            <a:ext cx="59766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/>
              <a:t>おいで子ども食堂ってどんなところ？何をするの？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en-US" sz="1400" dirty="0" smtClean="0"/>
              <a:t>不定期ですが、月１回程度、土・</a:t>
            </a:r>
            <a:r>
              <a:rPr lang="ja-JP" altLang="ja-JP" sz="1400" dirty="0" smtClean="0"/>
              <a:t>日</a:t>
            </a:r>
            <a:r>
              <a:rPr lang="ja-JP" altLang="en-US" sz="1400" dirty="0" smtClean="0"/>
              <a:t>・祝日</a:t>
            </a:r>
            <a:r>
              <a:rPr lang="ja-JP" altLang="en-US" sz="1400" dirty="0"/>
              <a:t>に</a:t>
            </a:r>
            <a:r>
              <a:rPr lang="ja-JP" altLang="ja-JP" sz="1400" dirty="0" smtClean="0"/>
              <a:t>１０時</a:t>
            </a:r>
            <a:r>
              <a:rPr lang="ja-JP" altLang="ja-JP" sz="1400" dirty="0"/>
              <a:t>～１３時頃まで</a:t>
            </a:r>
            <a:r>
              <a:rPr lang="en-US" altLang="ja-JP" sz="1400" dirty="0"/>
              <a:t>OPEN</a:t>
            </a:r>
            <a:r>
              <a:rPr lang="ja-JP" altLang="ja-JP" sz="1400" dirty="0"/>
              <a:t>しています。誰でも来て、食べて、遊べます。子どもの居場所</a:t>
            </a:r>
            <a:r>
              <a:rPr lang="ja-JP" altLang="en-US" sz="1400" dirty="0"/>
              <a:t>、</a:t>
            </a:r>
            <a:r>
              <a:rPr lang="ja-JP" altLang="ja-JP" sz="1400" dirty="0"/>
              <a:t>地域の交流</a:t>
            </a:r>
            <a:r>
              <a:rPr lang="ja-JP" altLang="en-US" sz="1400" dirty="0"/>
              <a:t>の場</a:t>
            </a:r>
            <a:r>
              <a:rPr lang="ja-JP" altLang="ja-JP" sz="1400" dirty="0"/>
              <a:t>としても開放しているので、興味あるかたはぜひ、遊びに来てください！</a:t>
            </a:r>
          </a:p>
          <a:p>
            <a:r>
              <a:rPr lang="ja-JP" altLang="ja-JP" sz="1400" dirty="0"/>
              <a:t>子どもだけでも親子でも、誰でも来ていただけます。</a:t>
            </a:r>
          </a:p>
        </p:txBody>
      </p:sp>
      <p:pic>
        <p:nvPicPr>
          <p:cNvPr id="15" name="図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942" y="7316173"/>
            <a:ext cx="2364996" cy="162402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7029400" y="4788024"/>
            <a:ext cx="1844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/>
              <a:t>未来ファンドおうみ「げんさん食育</a:t>
            </a:r>
            <a:r>
              <a:rPr lang="en-US" altLang="ja-JP" sz="900" dirty="0" smtClean="0"/>
              <a:t>NPO</a:t>
            </a:r>
            <a:r>
              <a:rPr lang="ja-JP" altLang="en-US" sz="900" dirty="0" smtClean="0"/>
              <a:t>基金」助成事業</a:t>
            </a:r>
            <a:endParaRPr lang="ja-JP" altLang="ja-JP" sz="900" dirty="0"/>
          </a:p>
        </p:txBody>
      </p:sp>
      <p:sp>
        <p:nvSpPr>
          <p:cNvPr id="6" name="正方形/長方形 5"/>
          <p:cNvSpPr/>
          <p:nvPr/>
        </p:nvSpPr>
        <p:spPr>
          <a:xfrm>
            <a:off x="-2115616" y="8100392"/>
            <a:ext cx="20649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梅ジャム、梅シロップ作り</a:t>
            </a:r>
            <a:endParaRPr lang="ja-JP" altLang="ja-JP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000" y="3851919"/>
            <a:ext cx="938489" cy="516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440" y="3576682"/>
            <a:ext cx="972524" cy="139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:\DCIM\100MSDCF\DSC0337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13" y="7545482"/>
            <a:ext cx="1698135" cy="127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DCIM\100MSDCF\DSC0340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47" y="7545482"/>
            <a:ext cx="1698136" cy="127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71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6651" y="2675251"/>
            <a:ext cx="6840760" cy="4405597"/>
          </a:xfrm>
          <a:prstGeom prst="rect">
            <a:avLst/>
          </a:prstGeom>
        </p:spPr>
        <p:txBody>
          <a:bodyPr wrap="square" lIns="95791" tIns="47895" rIns="95791" bIns="47895">
            <a:spAutoFit/>
          </a:bodyPr>
          <a:lstStyle/>
          <a:p>
            <a:r>
              <a:rPr lang="en-US" altLang="ja-JP" sz="1200" dirty="0"/>
              <a:t> 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/>
              <a:t> </a:t>
            </a:r>
            <a:endParaRPr lang="en-US" altLang="ja-JP" sz="1200" dirty="0" smtClean="0"/>
          </a:p>
          <a:p>
            <a:r>
              <a:rPr lang="en-US" altLang="ja-JP" sz="3200" dirty="0" smtClean="0"/>
              <a:t>3</a:t>
            </a:r>
            <a:r>
              <a:rPr lang="ja-JP" altLang="en-US" sz="3200" dirty="0" smtClean="0"/>
              <a:t>月</a:t>
            </a:r>
            <a:r>
              <a:rPr lang="en-US" altLang="ja-JP" sz="3200" dirty="0" smtClean="0"/>
              <a:t>17</a:t>
            </a:r>
            <a:r>
              <a:rPr lang="ja-JP" altLang="en-US" sz="3200" dirty="0" smtClean="0"/>
              <a:t>日（日）９：００～１２：００</a:t>
            </a:r>
            <a:endParaRPr lang="en-US" altLang="ja-JP" sz="3200" dirty="0" smtClean="0"/>
          </a:p>
          <a:p>
            <a:r>
              <a:rPr lang="ja-JP" altLang="en-US" sz="2000" dirty="0" smtClean="0"/>
              <a:t>　　　　　いつ来て、いつ帰ってもいいよ！</a:t>
            </a:r>
            <a:endParaRPr lang="ja-JP" altLang="ja-JP" sz="2000" dirty="0"/>
          </a:p>
          <a:p>
            <a:r>
              <a:rPr lang="ja-JP" altLang="en-US" sz="1200" dirty="0" smtClean="0"/>
              <a:t>　　</a:t>
            </a:r>
            <a:endParaRPr lang="en-US" altLang="ja-JP" sz="1200" dirty="0" smtClean="0"/>
          </a:p>
          <a:p>
            <a:r>
              <a:rPr lang="ja-JP" altLang="ja-JP" sz="1200" dirty="0" smtClean="0"/>
              <a:t>場所</a:t>
            </a:r>
            <a:r>
              <a:rPr lang="ja-JP" altLang="ja-JP" sz="1200" dirty="0"/>
              <a:t>：</a:t>
            </a:r>
            <a:r>
              <a:rPr lang="en-US" altLang="ja-JP" sz="1200" dirty="0"/>
              <a:t>NPO</a:t>
            </a:r>
            <a:r>
              <a:rPr lang="ja-JP" altLang="ja-JP" sz="1200" dirty="0"/>
              <a:t>子どもネットワークセンター天気村</a:t>
            </a:r>
          </a:p>
          <a:p>
            <a:r>
              <a:rPr lang="ja-JP" altLang="ja-JP" sz="1200" dirty="0"/>
              <a:t>　　　　　草津市東草津１丁目１－１５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lang="ja-JP" altLang="ja-JP" sz="1200" dirty="0" smtClean="0"/>
              <a:t>参加費</a:t>
            </a:r>
            <a:r>
              <a:rPr lang="ja-JP" altLang="ja-JP" sz="1200" dirty="0"/>
              <a:t>　</a:t>
            </a:r>
            <a:r>
              <a:rPr lang="ja-JP" altLang="en-US" sz="1200" dirty="0"/>
              <a:t>子ども無料・大人</a:t>
            </a:r>
            <a:r>
              <a:rPr lang="ja-JP" altLang="ja-JP" sz="1200" dirty="0"/>
              <a:t>ひとり</a:t>
            </a:r>
            <a:r>
              <a:rPr lang="en-US" altLang="ja-JP" sz="1200" dirty="0"/>
              <a:t>300</a:t>
            </a:r>
            <a:r>
              <a:rPr lang="ja-JP" altLang="ja-JP" sz="1200" dirty="0" smtClean="0"/>
              <a:t>円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持ち物　　水筒（飲み物）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ja-JP" sz="1200" dirty="0" smtClean="0"/>
              <a:t>申込み</a:t>
            </a:r>
            <a:r>
              <a:rPr lang="ja-JP" altLang="ja-JP" sz="1200" dirty="0"/>
              <a:t>　</a:t>
            </a:r>
            <a:r>
              <a:rPr lang="en-US" altLang="ja-JP" sz="1200" dirty="0"/>
              <a:t> </a:t>
            </a:r>
            <a:r>
              <a:rPr lang="ja-JP" altLang="ja-JP" sz="1200" dirty="0"/>
              <a:t>人数を把握したいので</a:t>
            </a:r>
            <a:r>
              <a:rPr lang="ja-JP" altLang="en-US" sz="1200" dirty="0"/>
              <a:t>できるだけ、</a:t>
            </a:r>
            <a:r>
              <a:rPr lang="ja-JP" altLang="ja-JP" sz="1200" dirty="0"/>
              <a:t>事前申し込みをおねがいします。</a:t>
            </a:r>
          </a:p>
          <a:p>
            <a:r>
              <a:rPr lang="ja-JP" altLang="ja-JP" sz="1200" dirty="0"/>
              <a:t>　　　　</a:t>
            </a:r>
            <a:r>
              <a:rPr lang="en-US" altLang="ja-JP" sz="1200" dirty="0"/>
              <a:t>     TEL/FAX:077-564-7898</a:t>
            </a:r>
            <a:endParaRPr lang="ja-JP" altLang="ja-JP" sz="1200" dirty="0"/>
          </a:p>
          <a:p>
            <a:r>
              <a:rPr lang="ja-JP" altLang="ja-JP" sz="1200" dirty="0"/>
              <a:t>　　　　</a:t>
            </a:r>
            <a:r>
              <a:rPr lang="en-US" altLang="ja-JP" sz="1200" dirty="0"/>
              <a:t>     </a:t>
            </a:r>
            <a:r>
              <a:rPr lang="ja-JP" altLang="ja-JP" sz="1200" dirty="0"/>
              <a:t>メール：</a:t>
            </a:r>
            <a:r>
              <a:rPr lang="en-US" altLang="ja-JP" sz="1200" dirty="0">
                <a:hlinkClick r:id="rId2"/>
              </a:rPr>
              <a:t>nt-tenki@biwako.ne.jp</a:t>
            </a:r>
            <a:endParaRPr lang="en-US" altLang="ja-JP" sz="1200" dirty="0"/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   ホームページ：　草津市天気村で検索してください。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ja-JP" altLang="ja-JP" sz="1200" dirty="0"/>
          </a:p>
          <a:p>
            <a:r>
              <a:rPr lang="ja-JP" altLang="ja-JP" sz="1200" dirty="0"/>
              <a:t>　　　　担当者：</a:t>
            </a:r>
            <a:r>
              <a:rPr lang="ja-JP" altLang="ja-JP" sz="1200" dirty="0" smtClean="0"/>
              <a:t>森本</a:t>
            </a:r>
            <a:endParaRPr lang="en-US" altLang="ja-JP" sz="1200" dirty="0" smtClean="0"/>
          </a:p>
          <a:p>
            <a:endParaRPr lang="ja-JP" altLang="ja-JP" sz="1200" dirty="0"/>
          </a:p>
          <a:p>
            <a:endParaRPr lang="ja-JP" altLang="ja-JP" sz="1200" dirty="0"/>
          </a:p>
          <a:p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6651" y="755576"/>
            <a:ext cx="6714181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SDG</a:t>
            </a:r>
            <a:r>
              <a:rPr lang="ja-JP" altLang="ja-JP" sz="2800" dirty="0">
                <a:solidFill>
                  <a:srgbClr val="FF0000"/>
                </a:solidFill>
              </a:rPr>
              <a:t>ｓ</a:t>
            </a:r>
            <a:r>
              <a:rPr lang="ja-JP" altLang="ja-JP" sz="2800" dirty="0"/>
              <a:t>　</a:t>
            </a:r>
            <a:r>
              <a:rPr lang="ja-JP" altLang="ja-JP" sz="2800" b="1" dirty="0"/>
              <a:t>おいで子ども</a:t>
            </a:r>
            <a:r>
              <a:rPr lang="ja-JP" altLang="ja-JP" sz="2800" b="1" dirty="0" smtClean="0"/>
              <a:t>食堂</a:t>
            </a:r>
            <a:r>
              <a:rPr lang="ja-JP" altLang="en-US" sz="2000" b="1" dirty="0" smtClean="0"/>
              <a:t>ハリくん企画　パート２！</a:t>
            </a:r>
            <a:r>
              <a:rPr lang="ja-JP" altLang="en-US" sz="2800" b="1" dirty="0"/>
              <a:t>　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カロム大会</a:t>
            </a:r>
            <a:r>
              <a:rPr lang="ja-JP" altLang="en-US" sz="2800" b="1" dirty="0"/>
              <a:t>やるよ</a:t>
            </a:r>
            <a:r>
              <a:rPr lang="ja-JP" altLang="en-US" sz="2800" b="1" dirty="0" smtClean="0"/>
              <a:t>！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好評</a:t>
            </a:r>
            <a:r>
              <a:rPr lang="ja-JP" altLang="en-US" sz="2800" b="1" dirty="0"/>
              <a:t>につき</a:t>
            </a:r>
            <a:r>
              <a:rPr lang="ja-JP" altLang="en-US" sz="2800" b="1" dirty="0" smtClean="0"/>
              <a:t>、ハリくんとバトルしよう！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はたしてハリくんに勝てるか！？</a:t>
            </a:r>
            <a:endParaRPr lang="en-US" altLang="ja-JP" sz="2800" b="1" dirty="0" smtClean="0"/>
          </a:p>
          <a:p>
            <a:endParaRPr lang="ja-JP" altLang="ja-JP" sz="11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498" y="539552"/>
            <a:ext cx="12740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特別追加！！</a:t>
            </a:r>
            <a:endParaRPr lang="ja-JP" altLang="ja-JP" sz="1400" b="1" dirty="0"/>
          </a:p>
        </p:txBody>
      </p:sp>
      <p:pic>
        <p:nvPicPr>
          <p:cNvPr id="15" name="図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098" y="6344825"/>
            <a:ext cx="2364996" cy="162402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4221088" y="4211960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セルフサービスで</a:t>
            </a:r>
            <a:endParaRPr lang="en-US" altLang="ja-JP" sz="1400" dirty="0" smtClean="0"/>
          </a:p>
          <a:p>
            <a:r>
              <a:rPr lang="ja-JP" altLang="en-US" sz="1400" dirty="0" smtClean="0"/>
              <a:t>おにぎりおやつを</a:t>
            </a:r>
            <a:endParaRPr lang="en-US" altLang="ja-JP" sz="1400" dirty="0" smtClean="0"/>
          </a:p>
          <a:p>
            <a:r>
              <a:rPr lang="ja-JP" altLang="en-US" sz="1400" dirty="0" smtClean="0"/>
              <a:t>用意して待ってます！</a:t>
            </a:r>
            <a:endParaRPr lang="ja-JP" altLang="ja-JP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-2115616" y="8100392"/>
            <a:ext cx="20649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梅ジャム、梅シロップ作り</a:t>
            </a:r>
            <a:endParaRPr lang="ja-JP" altLang="ja-JP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11" y="5314017"/>
            <a:ext cx="938489" cy="516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82" y="6563609"/>
            <a:ext cx="1581945" cy="118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840" y="6595747"/>
            <a:ext cx="1603660" cy="120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010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243</Words>
  <Application>Microsoft Office PowerPoint</Application>
  <PresentationFormat>画面に合わせる (4:3)</PresentationFormat>
  <Paragraphs>89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tenki</dc:creator>
  <cp:lastModifiedBy>FJ-USER</cp:lastModifiedBy>
  <cp:revision>124</cp:revision>
  <cp:lastPrinted>2025-01-27T01:32:41Z</cp:lastPrinted>
  <dcterms:created xsi:type="dcterms:W3CDTF">2021-04-03T01:16:59Z</dcterms:created>
  <dcterms:modified xsi:type="dcterms:W3CDTF">2025-03-12T02:20:41Z</dcterms:modified>
</cp:coreProperties>
</file>